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57" r:id="rId3"/>
    <p:sldId id="259" r:id="rId4"/>
    <p:sldId id="260" r:id="rId5"/>
    <p:sldId id="261" r:id="rId6"/>
    <p:sldId id="262" r:id="rId7"/>
    <p:sldId id="264" r:id="rId8"/>
    <p:sldId id="267" r:id="rId9"/>
    <p:sldId id="268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30/12/2020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B6055F8-1D02-4417-9241-55C834FD9970}" type="datetimeFigureOut">
              <a:rPr lang="it-IT" smtClean="0"/>
              <a:pPr/>
              <a:t>30/12/2020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7" name="Rettango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Rettango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30/12/2020</a:t>
            </a:fld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B6055F8-1D02-4417-9241-55C834FD9970}" type="datetimeFigureOut">
              <a:rPr lang="it-IT" smtClean="0"/>
              <a:pPr/>
              <a:t>30/12/2020</a:t>
            </a:fld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B6055F8-1D02-4417-9241-55C834FD9970}" type="datetimeFigureOut">
              <a:rPr lang="it-IT" smtClean="0"/>
              <a:pPr/>
              <a:t>30/12/2020</a:t>
            </a:fld>
            <a:endParaRPr lang="it-IT"/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it-IT"/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30/12/2020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30/12/2020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ttango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1" name="Rettango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B6055F8-1D02-4417-9241-55C834FD9970}" type="datetimeFigureOut">
              <a:rPr lang="it-IT" smtClean="0"/>
              <a:pPr/>
              <a:t>30/12/2020</a:t>
            </a:fld>
            <a:endParaRPr lang="it-IT"/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30/12/2020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sp>
        <p:nvSpPr>
          <p:cNvPr id="7" name="Rettango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ttango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Medusa\Desktop\COLLETTIVA%20DI%20OTTOBRE\2020%20varie\PASSAFFI%20A%20NORD%20EST\percorso%20arte%20sacra\TESTO%20PERCORSO%20ARTE%20SACRA\VID_20201209_164652.m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L’ANTICA TECNICA DELLO SPOLVERO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  <a:solidFill>
            <a:schemeClr val="tx1"/>
          </a:solidFill>
          <a:ln>
            <a:solidFill>
              <a:schemeClr val="tx1"/>
            </a:solidFill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t-IT" sz="1400" dirty="0" smtClean="0">
                <a:solidFill>
                  <a:schemeClr val="tx1">
                    <a:lumMod val="65000"/>
                  </a:schemeClr>
                </a:solidFill>
              </a:rPr>
              <a:t>                               </a:t>
            </a:r>
          </a:p>
          <a:p>
            <a:pPr algn="r" eaLnBrk="1" fontAlgn="auto" hangingPunct="1">
              <a:spcAft>
                <a:spcPts val="0"/>
              </a:spcAft>
              <a:buFont typeface="Wingdings"/>
              <a:buNone/>
              <a:defRPr/>
            </a:pPr>
            <a:r>
              <a:rPr lang="it-IT" sz="1000" dirty="0" smtClean="0">
                <a:solidFill>
                  <a:schemeClr val="tx1">
                    <a:lumMod val="50000"/>
                  </a:schemeClr>
                </a:solidFill>
              </a:rPr>
              <a:t>Realizzato con il contributo della Regione Umbria </a:t>
            </a:r>
            <a:endParaRPr lang="it-IT" sz="10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0"/>
            <a:ext cx="9144000" cy="1000125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9221" name="Immagine 4" descr="REGIONE-UMBRIA-Logo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00938" y="6000750"/>
            <a:ext cx="928687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338"/>
            <a:ext cx="107156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Immagine 6" descr="logo_chiesa_eugubin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43563" y="142875"/>
            <a:ext cx="569912" cy="76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Immagine 8" descr="rete trasparente-Gubbi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142875"/>
            <a:ext cx="8509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Immagine 9" descr="Logo La Medusa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43813" y="142875"/>
            <a:ext cx="882650" cy="73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it-IT" dirty="0" smtClean="0"/>
              <a:t>Lo spolvero è una tecnica pittorica che permette di riportare un disegno su varie superfici, come dipinti in tavola lignea, tela, vetrate e ceramica. Nello “spolvero” si disegna dapprima a grandezza naturale la rappresentazione su un cartone preparatorio, con un ago o un'altra punta si perforano fittamente i contorni del disegno che viene appoggiato alla superficie da disegnare e con carboncino,grafite o sanguigna si tamponano le parti perforate.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 descr="chantal-fa-spolver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t="21839" r="3398"/>
          <a:stretch>
            <a:fillRect/>
          </a:stretch>
        </p:blipFill>
        <p:spPr>
          <a:xfrm>
            <a:off x="2500298" y="1571612"/>
            <a:ext cx="4387892" cy="4857736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85728"/>
            <a:ext cx="107156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it-IT" dirty="0" smtClean="0"/>
              <a:t>Tolto il cartone, si riporta quindi una traccia a puntini che, se insufficientemente dettagliata, si provvede a ricalcare congiungendo i vari punti e completando il disegno o tramite un carboncino o tramite un pennellino bagnato che stemperava i puntini. Se per il ricalco si utilizza un foglio trasparente o un lucido la riproduzione di un'immagine risulta abbastanza precisa. </a:t>
            </a: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107156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it-IT" dirty="0" smtClean="0"/>
              <a:t>Tecnica dunque antichissima, usata nella decorazione muraria e dai grandi artisti rinascimentali per evitare dei ripensamenti sull’affresco. Era applicata in molti campi, anche per la decorazione della ceramica e della porcellana per la produzione </a:t>
            </a:r>
            <a:r>
              <a:rPr lang="it-IT" i="1" dirty="0" smtClean="0"/>
              <a:t>in serie o per facilitare chi non sa disegnare. </a:t>
            </a: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107156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 descr="hp_18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02906" y="2000240"/>
            <a:ext cx="8641094" cy="3996506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85728"/>
            <a:ext cx="107156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571612"/>
            <a:ext cx="8229600" cy="2577468"/>
          </a:xfrm>
        </p:spPr>
        <p:txBody>
          <a:bodyPr>
            <a:normAutofit fontScale="90000"/>
          </a:bodyPr>
          <a:lstStyle/>
          <a:p>
            <a:r>
              <a:rPr lang="it-IT" b="1" dirty="0" smtClean="0"/>
              <a:t/>
            </a:r>
            <a:br>
              <a:rPr lang="it-IT" b="1" dirty="0" smtClean="0"/>
            </a:br>
            <a:r>
              <a:rPr lang="it-IT" sz="3600" b="1" dirty="0" smtClean="0"/>
              <a:t>A</a:t>
            </a:r>
            <a:r>
              <a:rPr lang="it-IT" sz="3600" dirty="0" smtClean="0"/>
              <a:t>- DISEGNO LINEARE</a:t>
            </a:r>
            <a:br>
              <a:rPr lang="it-IT" sz="3600" dirty="0" smtClean="0"/>
            </a:br>
            <a:r>
              <a:rPr lang="it-IT" sz="3600" b="1" dirty="0" smtClean="0"/>
              <a:t>B</a:t>
            </a:r>
            <a:r>
              <a:rPr lang="it-IT" sz="3600" dirty="0" smtClean="0"/>
              <a:t>- FORARE I CONTORNI</a:t>
            </a:r>
            <a:br>
              <a:rPr lang="it-IT" sz="3600" dirty="0" smtClean="0"/>
            </a:br>
            <a:r>
              <a:rPr lang="it-IT" sz="3600" b="1" dirty="0" smtClean="0"/>
              <a:t>C</a:t>
            </a:r>
            <a:r>
              <a:rPr lang="it-IT" sz="3600" dirty="0" smtClean="0"/>
              <a:t>- SPOLVERARE CON CARBONE</a:t>
            </a:r>
            <a:br>
              <a:rPr lang="it-IT" sz="3600" dirty="0" smtClean="0"/>
            </a:br>
            <a:r>
              <a:rPr lang="it-IT" sz="3600" b="1" dirty="0" smtClean="0"/>
              <a:t>D</a:t>
            </a:r>
            <a:r>
              <a:rPr lang="it-IT" sz="3600" dirty="0" smtClean="0"/>
              <a:t>- RIMUOVERE IL LUCIDO E SCOPRIRE IL RISULTATO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4" name="Segnaposto contenuto 3" descr="spolvero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4221088"/>
            <a:ext cx="8654353" cy="2475078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14290"/>
            <a:ext cx="1071563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it-IT" dirty="0" smtClean="0"/>
              <a:t>VIDEO TUTORIAL</a:t>
            </a:r>
            <a:endParaRPr lang="it-IT" dirty="0"/>
          </a:p>
        </p:txBody>
      </p:sp>
      <p:pic>
        <p:nvPicPr>
          <p:cNvPr id="8" name="VID_20201209_164652.mp4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8728" y="1714488"/>
            <a:ext cx="6130971" cy="4598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sz="20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it-IT" sz="20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it-IT" sz="20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it-IT" sz="20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it-IT" sz="2000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it-IT" sz="20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it-IT" sz="2000" dirty="0" smtClean="0">
                <a:solidFill>
                  <a:schemeClr val="tx1">
                    <a:lumMod val="50000"/>
                  </a:schemeClr>
                </a:solidFill>
              </a:rPr>
              <a:t>Realizzato </a:t>
            </a:r>
            <a:r>
              <a:rPr lang="it-IT" sz="2000" dirty="0" smtClean="0">
                <a:solidFill>
                  <a:schemeClr val="tx1">
                    <a:lumMod val="50000"/>
                  </a:schemeClr>
                </a:solidFill>
              </a:rPr>
              <a:t>con il contributo della Regione Umbria </a:t>
            </a:r>
            <a:r>
              <a:rPr lang="it-IT" dirty="0" smtClean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it-IT" dirty="0" smtClean="0">
                <a:solidFill>
                  <a:schemeClr val="tx1">
                    <a:lumMod val="50000"/>
                  </a:schemeClr>
                </a:solidFill>
              </a:rPr>
            </a:br>
            <a:endParaRPr lang="it-IT" dirty="0"/>
          </a:p>
        </p:txBody>
      </p:sp>
      <p:pic>
        <p:nvPicPr>
          <p:cNvPr id="4" name="Segnaposto contenuto 3" descr="18813706_103913913538412_7998463934677847609_n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7215206" y="5429264"/>
            <a:ext cx="1185858" cy="1185858"/>
          </a:xfrm>
        </p:spPr>
      </p:pic>
      <p:pic>
        <p:nvPicPr>
          <p:cNvPr id="6" name="Immagine 4" descr="REGIONE-UMBRIA-Logo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0694" y="357166"/>
            <a:ext cx="1459368" cy="785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magine 6" descr="logo_chiesa_eugubina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5500702"/>
            <a:ext cx="855378" cy="1152509"/>
          </a:xfrm>
          <a:prstGeom prst="rect">
            <a:avLst/>
          </a:prstGeom>
        </p:spPr>
      </p:pic>
      <p:pic>
        <p:nvPicPr>
          <p:cNvPr id="8" name="Immagine 7" descr="rete trasparente-Gubbi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2214554"/>
            <a:ext cx="3079712" cy="2928958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una">
  <a:themeElements>
    <a:clrScheme name="Luna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</TotalTime>
  <Words>196</Words>
  <Application>Microsoft Office PowerPoint</Application>
  <PresentationFormat>Presentazione su schermo (4:3)</PresentationFormat>
  <Paragraphs>9</Paragraphs>
  <Slides>9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Luna</vt:lpstr>
      <vt:lpstr>   L’ANTICA TECNICA DELLO SPOLVERO</vt:lpstr>
      <vt:lpstr>Diapositiva 2</vt:lpstr>
      <vt:lpstr>Diapositiva 3</vt:lpstr>
      <vt:lpstr>Diapositiva 4</vt:lpstr>
      <vt:lpstr>Diapositiva 5</vt:lpstr>
      <vt:lpstr>Diapositiva 6</vt:lpstr>
      <vt:lpstr> A- DISEGNO LINEARE B- FORARE I CONTORNI C- SPOLVERARE CON CARBONE D- RIMUOVERE IL LUCIDO E SCOPRIRE IL RISULTATO </vt:lpstr>
      <vt:lpstr>VIDEO TUTORIAL</vt:lpstr>
      <vt:lpstr>   Realizzato con il contributo della Regione Umbria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L’ANTICA TECNICA DELLO SPOLVERO PITTORICO </dc:title>
  <dc:creator>Riccardo</dc:creator>
  <cp:lastModifiedBy>Utente Windows</cp:lastModifiedBy>
  <cp:revision>6</cp:revision>
  <dcterms:created xsi:type="dcterms:W3CDTF">2016-11-10T14:24:36Z</dcterms:created>
  <dcterms:modified xsi:type="dcterms:W3CDTF">2020-12-30T14:51:33Z</dcterms:modified>
</cp:coreProperties>
</file>